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11D9-90C9-4C71-BC43-5D4492D05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D037A-98B6-4A72-9012-4D712EF7A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06941-BFCC-4062-80B7-CEDA6D2B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A195A-0AAD-455B-B61F-AA6D0F2D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20E2A-2877-4239-BBAD-915ECEBD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3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DC2D3-5DEF-46E9-9009-F972B428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3764E-C422-4D31-8F57-412D81BBD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D58A9-B4EB-4B60-BCA5-ACD7DF010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035AF-90DD-4414-9D05-E98BEEC12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7E527-3843-4B74-9DB9-CBEBC297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7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A385FB-0283-4484-B6CF-9440B0FB5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F8346-F4DF-491E-BCEE-9DDE22CB9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F25FB-46D5-4D81-98C1-355EDA0D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BE065-B76D-439F-AD4E-6369D0A0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ACA1E-1897-4333-98AC-0A6AC0E7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0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68C66-0FDE-40FD-A3D9-DFCBA4AA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916BF-A803-4241-A81A-D041364E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FC3A2-B01D-4779-AAC3-F0AB34CA9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0353F-0D97-4220-9A04-5A79FF84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704CF-A1E2-42DF-89EF-8A9238C06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3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D468-2630-471F-BB02-FB835EFD6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4CA0B-723F-4D3A-AD48-2081D56B2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38EAC-B3F2-4E5D-9C02-CCF228FD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B43E4-C400-4306-BCAB-80A468D84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4EA50-9AAC-4B3D-B1B7-FDF27199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9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6B3E-39A7-4714-BA74-403B351E8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13574-B970-4707-AD5F-7F71371DF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49BAD-19C6-407C-813A-E4FA3433A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1449F-35FB-4ADE-9EC8-CDE8E139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1EDBA-FD45-4854-95E2-059C68A3E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42A1C-3DC8-4BA9-B457-BC21C1FC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8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F4B98-1677-4AC6-809F-27246F802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95112-E1AC-409D-92E2-893653660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4F493-1F76-41D0-B3F0-BE05A5EBC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F3F72-F78F-4953-803D-66EC70A6D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35B5-E4DF-4F42-B284-5AFF4AC2C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6C3F5-877B-4940-817E-610F4ED8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A87B98-08B2-4EC3-BD08-7FD00CC2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30BAAC-0C73-43F1-B5C5-4B3529CB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8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15FE-14CF-437C-8F74-86D53D17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AC2A7-F148-4D86-88CE-22C5BF1A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E19B0-C795-433C-8791-D7FD858E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49300-BFCC-4609-B39C-4481B432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2C38D-E303-43F7-85AF-7193B9552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C4651-5C7A-45FA-87F1-46CF313B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B128-F007-46ED-A637-A2AA6399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9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7757-248E-451F-BE3E-D7D721CD8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04522-58FD-4462-8E22-05E4BC6C6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B33A6-FBF0-447C-9A8A-A181463CB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5E2C1-E0DD-4688-AC63-59043CB0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FC5B1-50FA-4129-9D1B-BE754DB7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63390-3547-4E19-A32D-5165A929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24C2-3AEA-4B26-9B57-CA44494A9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80663-3944-4D52-A4CF-DDC9DA009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E45AF-82B5-465B-A43D-671F70B80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AD0B2-2C17-416D-A4BF-E8568926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91F27-745A-47C8-8AE3-B5F32210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FCC6B-AC09-420B-AF36-BE7CB09ED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0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D8100B-D8D3-4BF9-A9EF-0C965132B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05741-9E41-4224-814B-7467F7DE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5B8A4-D75B-4958-A528-C47927448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A5A76-EE7A-49C3-B1F2-629B043F6FC6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A09D4-E1E3-48AE-87DC-B1AE64AC9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72C0A-4279-47C9-AE9D-75473E174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67CF-9663-416A-8D70-2B651B93A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4A172-2CA2-49AD-8F10-DE613234BE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 Only</a:t>
            </a:r>
          </a:p>
        </p:txBody>
      </p:sp>
    </p:spTree>
    <p:extLst>
      <p:ext uri="{BB962C8B-B14F-4D97-AF65-F5344CB8AC3E}">
        <p14:creationId xmlns:p14="http://schemas.microsoft.com/office/powerpoint/2010/main" val="377618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Example Only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Only</dc:title>
  <dc:creator>Joy F. Stevenson</dc:creator>
  <cp:lastModifiedBy>Joy F. Stevenson</cp:lastModifiedBy>
  <cp:revision>1</cp:revision>
  <dcterms:created xsi:type="dcterms:W3CDTF">2021-02-12T16:54:36Z</dcterms:created>
  <dcterms:modified xsi:type="dcterms:W3CDTF">2021-02-12T16:55:58Z</dcterms:modified>
</cp:coreProperties>
</file>